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D8D7C-E98C-4CC3-B918-8C4110F02541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FCE00-BF2A-4D64-BA6E-69B710786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073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D8D7C-E98C-4CC3-B918-8C4110F02541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FCE00-BF2A-4D64-BA6E-69B710786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42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D8D7C-E98C-4CC3-B918-8C4110F02541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FCE00-BF2A-4D64-BA6E-69B710786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56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D8D7C-E98C-4CC3-B918-8C4110F02541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FCE00-BF2A-4D64-BA6E-69B710786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6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D8D7C-E98C-4CC3-B918-8C4110F02541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FCE00-BF2A-4D64-BA6E-69B710786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66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D8D7C-E98C-4CC3-B918-8C4110F02541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FCE00-BF2A-4D64-BA6E-69B710786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80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D8D7C-E98C-4CC3-B918-8C4110F02541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FCE00-BF2A-4D64-BA6E-69B710786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15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D8D7C-E98C-4CC3-B918-8C4110F02541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FCE00-BF2A-4D64-BA6E-69B710786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32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D8D7C-E98C-4CC3-B918-8C4110F02541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FCE00-BF2A-4D64-BA6E-69B710786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51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D8D7C-E98C-4CC3-B918-8C4110F02541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FCE00-BF2A-4D64-BA6E-69B710786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08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D8D7C-E98C-4CC3-B918-8C4110F02541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FCE00-BF2A-4D64-BA6E-69B710786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27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D8D7C-E98C-4CC3-B918-8C4110F02541}" type="datetimeFigureOut">
              <a:rPr lang="ru-RU" smtClean="0"/>
              <a:t>11.02.2023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FCE00-BF2A-4D64-BA6E-69B710786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968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ww.lenagold.ru/fon/pred/ruko/sewing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581" y="0"/>
            <a:ext cx="1240258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7" name="Picture 2" descr="http://ramki-kartinki.ru/_ph/10/2/8672521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58899" y="-1723318"/>
            <a:ext cx="6063617" cy="1030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4951" y="672861"/>
            <a:ext cx="9523562" cy="414678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br>
              <a:rPr lang="ru-RU" dirty="0"/>
            </a:b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авторских пособий  из фетра в работе с детьми дошкольного возраста»</a:t>
            </a:r>
            <a:br>
              <a:rPr lang="ru-RU" b="1" dirty="0"/>
            </a:br>
            <a:r>
              <a:rPr lang="ru-RU" sz="4800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4950" y="4819650"/>
            <a:ext cx="9523562" cy="131445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dirty="0"/>
              <a:t>		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педагоги: Брехова М.М.</a:t>
            </a:r>
          </a:p>
          <a:p>
            <a:pPr algn="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Потепалова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Е.В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pic>
        <p:nvPicPr>
          <p:cNvPr id="6" name="Picture 2" descr="https://cs1.livemaster.ru/storage/89/b8/e12e9e6328b29d28a6ad0f401d1e--materialy-dlya-tvorchestva-fetr-dlya-rukodeli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849" y="1275660"/>
            <a:ext cx="2546951" cy="19006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746357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lenagold.ru/fon/pred/ruko/sewing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581" y="0"/>
            <a:ext cx="1240258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5" name="Picture 2" descr="http://ramki-kartinki.ru/_ph/10/2/8672521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58899" y="-1723318"/>
            <a:ext cx="6063617" cy="1030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2957" y="571500"/>
            <a:ext cx="9715500" cy="83692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just"/>
            <a:br>
              <a:rPr lang="ru-RU" dirty="0"/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3761" y="1408428"/>
            <a:ext cx="9715500" cy="476853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Повышать уровень педагогической культуры родителей.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Формировать у родителей понятие значимости творческого развития детей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родительского собрания в форме мастер-класс на тему «Изготовление пособий и дидактических игр из фетра по сенсорному развитию».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для родителей  « История фетра», « Семейная мастерская».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Памятки «В каких играх с детьми можно использовать поделки из фетра?». </a:t>
            </a:r>
          </a:p>
          <a:p>
            <a:endParaRPr lang="ru-RU" dirty="0"/>
          </a:p>
        </p:txBody>
      </p:sp>
      <p:pic>
        <p:nvPicPr>
          <p:cNvPr id="1026" name="Picture 2" descr="http://dsrod.pol.obr55.ru/files/2016/11/kpvapap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27"/>
          <a:stretch/>
        </p:blipFill>
        <p:spPr bwMode="auto">
          <a:xfrm>
            <a:off x="3219450" y="3908285"/>
            <a:ext cx="4826058" cy="226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850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lenagold.ru/fon/pred/ruko/sewing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0258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5" name="Picture 2" descr="http://ramki-kartinki.ru/_ph/10/2/8672521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169481" y="-1897626"/>
            <a:ext cx="6063617" cy="1030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704850"/>
            <a:ext cx="9563100" cy="9858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http://www.pugovkinitki.ru/assets/cache/phpthumbof/_assets_images_fetr_1.JPG.aa121dd19a4f266b97aeacc403afa17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" r="1730"/>
          <a:stretch/>
        </p:blipFill>
        <p:spPr bwMode="auto">
          <a:xfrm>
            <a:off x="1409700" y="438906"/>
            <a:ext cx="9677399" cy="563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0149" y="1690688"/>
            <a:ext cx="9886949" cy="4595813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	</a:t>
            </a:r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Приглашаю  к дальнейшему 				сотрудничеству. </a:t>
            </a:r>
          </a:p>
        </p:txBody>
      </p:sp>
    </p:spTree>
    <p:extLst>
      <p:ext uri="{BB962C8B-B14F-4D97-AF65-F5344CB8AC3E}">
        <p14:creationId xmlns:p14="http://schemas.microsoft.com/office/powerpoint/2010/main" val="1658078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lenagold.ru/fon/pred/ruko/sewing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291" y="-1"/>
            <a:ext cx="1240258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2050" name="Picture 2" descr="http://ramki-kartinki.ru/_ph/10/2/8672521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38246" y="-1937352"/>
            <a:ext cx="6315506" cy="1073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7248" y="586597"/>
            <a:ext cx="9917502" cy="569246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любознательность и познавательную                                                                        мотивацию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воображения и творческую активность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первичные представления: о себе,                                                                                          других людях,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об объектах окружающего мира, о свойствах и                                                                             отношениях объектов окружающего мира  (форме,                                                                               цвете, размере, материале, количестве, части и целом,                                                                  пространстве, движении и покое,    причинах и следствиях и др.)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и активизировать словарный запас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все виды восприятия: зрительное, слуховое, тактильно-двигательное.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совершенствовать координацию руки и глаза; продолжать развивать мелкую моторику рук.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7248" y="586596"/>
            <a:ext cx="9917502" cy="457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www.mamac.ru/images/pm/0000190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144" y="770157"/>
            <a:ext cx="4248606" cy="310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067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lenagold.ru/fon/pred/ruko/sewing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291" y="-1"/>
            <a:ext cx="1240258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5" name="Picture 2" descr="http://ramki-kartinki.ru/_ph/10/2/8672521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38246" y="-1937352"/>
            <a:ext cx="6315506" cy="1073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2422" y="586595"/>
            <a:ext cx="10075653" cy="15635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br>
              <a:rPr lang="ru-RU" sz="2000" b="1" dirty="0"/>
            </a:br>
            <a:br>
              <a:rPr lang="ru-RU" sz="2000" b="1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3910" y="742951"/>
            <a:ext cx="10034165" cy="553707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полифункциональных пособий                                                                                          заключается в том, что		                                                                                                            - могут использоваться  в работе воспитателя;                                                                                              - в самостоятельной деятельности  детей;						            - дают  родителям  идеи  для  творческого  участия в                                                             образовательном процессе ДО и в семье;                                                                                                                                      -    предназначено для работы с детьми разных возрастов;                                                                                   - позволяет учитывать индивидуальные особенности развития 			                      ребенка;                                                                                                                                                                 - подходит для работы с детьми с ОВЗ;                                                                                                                            -вариации упражнений, да и сами игры не имеют пределов;                                                                                 -пособие постоянно может пополняться новыми элементами.</a:t>
            </a:r>
          </a:p>
          <a:p>
            <a:endParaRPr lang="ru-RU" dirty="0"/>
          </a:p>
        </p:txBody>
      </p:sp>
      <p:pic>
        <p:nvPicPr>
          <p:cNvPr id="4100" name="Picture 4" descr="https://s-media-cache-ak0.pinimg.com/564x/c4/cb/7b/c4cb7b107e38befb0d79c9cd449f202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9" b="4287"/>
          <a:stretch/>
        </p:blipFill>
        <p:spPr bwMode="auto">
          <a:xfrm>
            <a:off x="7466922" y="1501528"/>
            <a:ext cx="3661153" cy="401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091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lenagold.ru/fon/pred/ruko/sewing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581" y="0"/>
            <a:ext cx="1240258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7" name="Picture 2" descr="http://ramki-kartinki.ru/_ph/10/2/8672521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58899" y="-1723318"/>
            <a:ext cx="6063617" cy="1030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1673" y="690113"/>
            <a:ext cx="9558068" cy="148374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и недостатки пособий из фетра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1673" y="2115756"/>
            <a:ext cx="9539020" cy="409454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Плюсы: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фетр, позволяет реализовать разнообразные идеи. Это материал приятный на ощупь, разнообразный по цвету  и  толщине. Игрушки из фетра не требуют дополнительной обработки краев, их можно стирать, гладить, их сложно помять или порвать. Все это важно именно для детских игрушек.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Минусы: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подобных пособий  достаточно трудоемко, т.к. требует много времени на создание идеи, подбор материала, на изготовление, оформление. При стирке может произойти деформация изделия.</a:t>
            </a:r>
          </a:p>
        </p:txBody>
      </p:sp>
      <p:pic>
        <p:nvPicPr>
          <p:cNvPr id="1026" name="Picture 2" descr="http://www.maam.ru/upload/blogs/detsad-280851-14356822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0" y="3981450"/>
            <a:ext cx="335539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30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lenagold.ru/fon/pred/ruko/sewing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0258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5" name="Picture 2" descr="http://ramki-kartinki.ru/_ph/10/2/8672521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20048" y="-1723318"/>
            <a:ext cx="6063617" cy="1030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942" y="714468"/>
            <a:ext cx="9609828" cy="108407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Развивающее пособие « Весёлые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осьминожки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446941" y="1628965"/>
            <a:ext cx="9609829" cy="4534091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/>
              <a:t>	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мелкой моторики;                                                                                                                           			- восприятия;                                                                                                                                           			- мышления и воображения;                                                                                                                         			-помогут запомнить цвета;                                                                                                                                   			- научат соотносить предметы по цвету                                                                			- застегивать пуговицы.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применения: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Д/и « Эмоции»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Д/и «Угадай кто спрятался»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5" descr="C:\Users\mirag\AppData\Local\Microsoft\Windows\INetCache\Content.Word\20170316_13491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9" r="6314"/>
          <a:stretch/>
        </p:blipFill>
        <p:spPr bwMode="auto">
          <a:xfrm rot="5400000">
            <a:off x="7796185" y="2165519"/>
            <a:ext cx="3577047" cy="26433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mirag\AppData\Local\Microsoft\Windows\INetCache\Content.Word\20170322_07463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2" t="4500" r="23521" b="1527"/>
          <a:stretch/>
        </p:blipFill>
        <p:spPr bwMode="auto">
          <a:xfrm rot="5400000">
            <a:off x="885663" y="2300403"/>
            <a:ext cx="3577049" cy="21738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9498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lenagold.ru/fon/pred/ruko/sewing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581" y="0"/>
            <a:ext cx="1240258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5" name="Picture 2" descr="http://ramki-kartinki.ru/_ph/10/2/8672521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58899" y="-1723318"/>
            <a:ext cx="6063617" cy="1030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8688" y="642040"/>
            <a:ext cx="9713344" cy="104864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Развивающее пособие «Продукты питания»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8687" y="1690688"/>
            <a:ext cx="9713344" cy="448627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2286000" lvl="5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умение использовать атрибуты в игре;			        -расширять представления об окружающем мире;	                                       -развивать диалоговую речь;		                                                         -пополнять пассивный и активный словарь детей;                                          -способствовать развитию социально-		         коммуникативным отношениям между детьми;	                                        -развиваем КГН.					            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применения: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млад. возраст	                                              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С/Р игра «Семья»                                                                                         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сред. и стар. возраст                                                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С/р  «Кафе» , с/р «Шеф-повар ресторана»,                                                     с/р «Магазин»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</a:p>
        </p:txBody>
      </p:sp>
      <p:pic>
        <p:nvPicPr>
          <p:cNvPr id="6" name="Рисунок 5" descr="C:\Users\mirag\AppData\Local\Microsoft\Windows\INetCache\Content.Word\20170322_07494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2" t="3026" b="35352"/>
          <a:stretch/>
        </p:blipFill>
        <p:spPr bwMode="auto">
          <a:xfrm rot="5400000">
            <a:off x="7943807" y="2507081"/>
            <a:ext cx="3303211" cy="21601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mirag\AppData\Local\Microsoft\Windows\INetCache\Content.Word\20170322_075049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9" t="6047" b="13762"/>
          <a:stretch/>
        </p:blipFill>
        <p:spPr bwMode="auto">
          <a:xfrm rot="5400000">
            <a:off x="748664" y="2615564"/>
            <a:ext cx="3150871" cy="2095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979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lenagold.ru/fon/pred/ruko/sewing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581" y="0"/>
            <a:ext cx="1240258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5" name="Picture 2" descr="http://ramki-kartinki.ru/_ph/10/2/8672521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38890" y="-1723318"/>
            <a:ext cx="6095684" cy="1030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940" y="638355"/>
            <a:ext cx="9661585" cy="105233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Развивающее пособие « Огород на окне»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5939" y="1690689"/>
            <a:ext cx="9661585" cy="445132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	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   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облегчение усвоения материала с опорой на 				                   		наглядность;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- на формирование элементарных математических 	                              			 	 представлений;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- развитие познавательного интереса;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- развитие речи, сенсорное развитие;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- развитие зрительного восприятия,							  самостоятельности.			                                                	                - 			-трудовые качества детей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        	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применения:                                        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млад. возраст									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Д/и «Овощи», д/и «Кого овоща не стало?»	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                  стар. Возраст    									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С/р игра «Фермерское хозяйство», «Магазин»,						 «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Овощебаза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		                                                                                                            			Д/и «Который по счёту?», «Сколько всего овощей?» и т.д.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                                                          			</a:t>
            </a:r>
          </a:p>
        </p:txBody>
      </p:sp>
      <p:pic>
        <p:nvPicPr>
          <p:cNvPr id="8" name="Объект 6" descr="C:\Users\mirag\AppData\Local\Microsoft\Windows\INetCache\Content.Word\20170324_143127.jpg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4" r="5670" b="5670"/>
          <a:stretch/>
        </p:blipFill>
        <p:spPr bwMode="auto">
          <a:xfrm rot="16200000">
            <a:off x="7767471" y="2113451"/>
            <a:ext cx="3245488" cy="24355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mirag\AppData\Local\Microsoft\Windows\INetCache\Content.Word\20170324_14331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-386" r="16230" b="-524"/>
          <a:stretch/>
        </p:blipFill>
        <p:spPr bwMode="auto">
          <a:xfrm>
            <a:off x="1155936" y="1947886"/>
            <a:ext cx="2615964" cy="32454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17155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lenagold.ru/fon/pred/ruko/sewing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581" y="0"/>
            <a:ext cx="1240258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5" name="Picture 2" descr="http://ramki-kartinki.ru/_ph/10/2/8672521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58899" y="-1723318"/>
            <a:ext cx="6063617" cy="1030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740" y="628650"/>
            <a:ext cx="9525072" cy="10620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Развивающее пособие-панно по ПДД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740" y="1690688"/>
            <a:ext cx="9525072" cy="448627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3657600" lvl="8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 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словарь детей: дорога, проезжая часть, тротуар, пешеходы, транспорт, светофор;                                - развивать умение отгадывать загадки и соотносить их с изображением; 	                                                                   -гендерное разделение детей;        			    -развиваем сенсорное восприятие 							                                                                                     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применения: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                       -панно для удержания инструментов.                                                  Д/и на ориентирование в пространстве.	                            Д/и  «Транспорт»																									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mirag\AppData\Local\Microsoft\Windows\INetCache\Content.Word\20170322_07521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7" r="8203" b="24539"/>
          <a:stretch/>
        </p:blipFill>
        <p:spPr bwMode="auto">
          <a:xfrm>
            <a:off x="1449050" y="3807383"/>
            <a:ext cx="3389650" cy="23321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mirag\AppData\Local\Microsoft\Windows\INetCache\Content.Word\20170322_075332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" t="11355" r="3387" b="2897"/>
          <a:stretch/>
        </p:blipFill>
        <p:spPr bwMode="auto">
          <a:xfrm>
            <a:off x="1449050" y="1611871"/>
            <a:ext cx="3389650" cy="2154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59704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lenagold.ru/fon/pred/ruko/sewing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581" y="0"/>
            <a:ext cx="1240258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pic>
        <p:nvPicPr>
          <p:cNvPr id="5" name="Picture 2" descr="http://ramki-kartinki.ru/_ph/10/2/8672521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301610" y="-1723318"/>
            <a:ext cx="6063617" cy="1030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2343" y="659768"/>
            <a:ext cx="9582150" cy="13147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Результаты использования пособий: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4232" y="1974536"/>
            <a:ext cx="9582150" cy="413329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мотивации к самостоятельной и экспериментальной деятельности дошкольников; 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положительного, эмоционального фона у воспитанников;                                           - Активизация когнитивных процессов (мышления, внимания, восприятия, памяти);	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усидчивости, мелкой моторики,                                        зрительного внимания, мышления и пространственных                                                                                   представлений.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Развитие фантазии, творчества у ребенка;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Воспитание у ребенка уверенности в своих силах.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http://bipravo.ru/photos/58c92a3cb5f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3390901"/>
            <a:ext cx="2824097" cy="271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1438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269</Words>
  <Application>Microsoft Office PowerPoint</Application>
  <PresentationFormat>Широкоэкранный</PresentationFormat>
  <Paragraphs>49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  «Использование авторских пособий  из фетра в работе с детьми дошкольного возраста»  </vt:lpstr>
      <vt:lpstr>Презентация PowerPoint</vt:lpstr>
      <vt:lpstr>   </vt:lpstr>
      <vt:lpstr>     Преимущества и недостатки пособий из фетра</vt:lpstr>
      <vt:lpstr>            Развивающее пособие « Весёлые осьминожки»</vt:lpstr>
      <vt:lpstr>          Развивающее пособие «Продукты питания» </vt:lpstr>
      <vt:lpstr>                  Развивающее пособие « Огород на окне»</vt:lpstr>
      <vt:lpstr>  Развивающее пособие-панно по ПДД </vt:lpstr>
      <vt:lpstr>   Результаты использования пособий:</vt:lpstr>
      <vt:lpstr>                       Взаимодействие с родителями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Полифункциональное пособие</dc:title>
  <dc:creator>Mira Gelmanova</dc:creator>
  <cp:lastModifiedBy>User</cp:lastModifiedBy>
  <cp:revision>58</cp:revision>
  <dcterms:created xsi:type="dcterms:W3CDTF">2017-03-25T17:00:12Z</dcterms:created>
  <dcterms:modified xsi:type="dcterms:W3CDTF">2023-02-11T16:22:49Z</dcterms:modified>
</cp:coreProperties>
</file>